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71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27"/>
    <p:restoredTop sz="94737"/>
  </p:normalViewPr>
  <p:slideViewPr>
    <p:cSldViewPr snapToGrid="0" snapToObjects="1">
      <p:cViewPr varScale="1">
        <p:scale>
          <a:sx n="100" d="100"/>
          <a:sy n="100" d="100"/>
        </p:scale>
        <p:origin x="8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E8B30D4-C56B-EF41-841F-B82E75468C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76B85B-0049-DB49-9BF2-798787FA69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63FCD-BD7E-9145-A637-20F2C15AA6D2}" type="datetimeFigureOut">
              <a:rPr lang="fr-FR" smtClean="0"/>
              <a:t>10/08/2018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8B95F5-1752-504E-829D-FF8ED74B59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EC2A6-81EF-D64A-9DBD-AE8D56374E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5F2233-BD55-9B46-817B-E7F788BC0C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99818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tiff>
</file>

<file path=ppt/media/image14.jpg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8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9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0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1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4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8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79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7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F2D8E-D81F-2146-9BBD-9504A85B124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6"/>
          <a:stretch/>
        </p:blipFill>
        <p:spPr>
          <a:xfrm flipH="1">
            <a:off x="2501117" y="-608"/>
            <a:ext cx="1622450" cy="2018196"/>
          </a:xfrm>
          <a:prstGeom prst="rect">
            <a:avLst/>
          </a:prstGeom>
        </p:spPr>
      </p:pic>
      <p:pic>
        <p:nvPicPr>
          <p:cNvPr id="5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877" y="-15023"/>
            <a:ext cx="2667859" cy="2032610"/>
          </a:xfrm>
          <a:prstGeom prst="rect">
            <a:avLst/>
          </a:prstGeom>
        </p:spPr>
      </p:pic>
      <p:pic>
        <p:nvPicPr>
          <p:cNvPr id="6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2" y="-609"/>
            <a:ext cx="2146645" cy="19898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980065" y="13805"/>
            <a:ext cx="1803527" cy="2018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382" y="48489"/>
            <a:ext cx="2644683" cy="19835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629" y="4344554"/>
            <a:ext cx="1913944" cy="14354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t="11429" r="16861" b="14920"/>
          <a:stretch/>
        </p:blipFill>
        <p:spPr>
          <a:xfrm rot="5400000" flipH="1">
            <a:off x="694494" y="4485138"/>
            <a:ext cx="1770654" cy="25857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10794" r="9047" b="9399"/>
          <a:stretch/>
        </p:blipFill>
        <p:spPr>
          <a:xfrm>
            <a:off x="2872691" y="4892679"/>
            <a:ext cx="2292499" cy="17706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-130629" y="2178560"/>
            <a:ext cx="46368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BEAM TAGGING HODOSCOPE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8 FE cards – 1 PM each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36896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BGO ABSORBER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ASM read-out card – 6 blocks 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17831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Si SCATTERER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7 FE cards – 1 per layer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71" y="4104937"/>
            <a:ext cx="2496135" cy="252516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165190" y="4891504"/>
            <a:ext cx="2817667" cy="163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AMC40 &amp;</a:t>
            </a:r>
          </a:p>
          <a:p>
            <a:pPr algn="ctr"/>
            <a:r>
              <a:rPr lang="en-US" sz="2400" b="1" dirty="0" err="1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400" b="1" dirty="0" err="1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TCA</a:t>
            </a:r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 crate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Data collection, packaging and sending via UDP link to the acquisition PC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316230" y="3763080"/>
            <a:ext cx="2817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8" r="3768" b="36650"/>
          <a:stretch/>
        </p:blipFill>
        <p:spPr>
          <a:xfrm>
            <a:off x="4556118" y="3322295"/>
            <a:ext cx="3882887" cy="7826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45704" y="3164235"/>
            <a:ext cx="3310414" cy="109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THOR INTERMEDIATE CARD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Global clock handling 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596348" y="3101008"/>
            <a:ext cx="1028368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0841935" y="2884590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570158" y="2884590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579821" y="2860778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613424" y="3062670"/>
            <a:ext cx="0" cy="179049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ight Arrow 30"/>
          <p:cNvSpPr/>
          <p:nvPr/>
        </p:nvSpPr>
        <p:spPr>
          <a:xfrm>
            <a:off x="8116855" y="5503407"/>
            <a:ext cx="1022350" cy="410487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8806599" y="2495780"/>
            <a:ext cx="0" cy="1247816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8466566" y="3736101"/>
            <a:ext cx="367330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466565" y="2525191"/>
            <a:ext cx="367331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812094" y="3202330"/>
            <a:ext cx="1258678" cy="36933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>
                <a:latin typeface="Charter Roman" charset="0"/>
                <a:ea typeface="Charter Roman" charset="0"/>
                <a:cs typeface="Charter Roman" charset="0"/>
              </a:rPr>
              <a:t>Pre-trigger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12106936" y="2492742"/>
            <a:ext cx="0" cy="1169835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1764495" y="2524540"/>
            <a:ext cx="342441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293285" y="3662577"/>
            <a:ext cx="0" cy="688368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944198" y="4323344"/>
            <a:ext cx="8364077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975417" y="4320927"/>
            <a:ext cx="0" cy="53223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857434" y="4320927"/>
            <a:ext cx="3505511" cy="36933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harter Roman" charset="0"/>
                <a:ea typeface="Charter Roman" charset="0"/>
                <a:cs typeface="Charter Roman" charset="0"/>
              </a:rPr>
              <a:t>Trigger – </a:t>
            </a:r>
            <a:r>
              <a:rPr lang="en-US" sz="1400" dirty="0">
                <a:latin typeface="Charter Roman" charset="0"/>
                <a:ea typeface="Charter Roman" charset="0"/>
                <a:cs typeface="Charter Roman" charset="0"/>
              </a:rPr>
              <a:t>if coincidence </a:t>
            </a:r>
            <a:r>
              <a:rPr lang="en-US" sz="1400">
                <a:latin typeface="Charter Roman" charset="0"/>
                <a:ea typeface="Charter Roman" charset="0"/>
                <a:cs typeface="Charter Roman" charset="0"/>
              </a:rPr>
              <a:t>with pre-trigger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137692" y="5997163"/>
            <a:ext cx="105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harter Roman" charset="0"/>
                <a:ea typeface="Charter Roman" charset="0"/>
                <a:cs typeface="Charter Roman" charset="0"/>
              </a:rPr>
              <a:t>DAQ software</a:t>
            </a:r>
          </a:p>
        </p:txBody>
      </p:sp>
      <p:cxnSp>
        <p:nvCxnSpPr>
          <p:cNvPr id="80" name="Straight Connector 79"/>
          <p:cNvCxnSpPr/>
          <p:nvPr/>
        </p:nvCxnSpPr>
        <p:spPr>
          <a:xfrm>
            <a:off x="9263305" y="3677567"/>
            <a:ext cx="2870592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043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6"/>
          <a:stretch/>
        </p:blipFill>
        <p:spPr>
          <a:xfrm flipH="1">
            <a:off x="2501117" y="-608"/>
            <a:ext cx="1622450" cy="2018196"/>
          </a:xfrm>
          <a:prstGeom prst="rect">
            <a:avLst/>
          </a:prstGeom>
        </p:spPr>
      </p:pic>
      <p:pic>
        <p:nvPicPr>
          <p:cNvPr id="5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877" y="-15023"/>
            <a:ext cx="2667859" cy="2032610"/>
          </a:xfrm>
          <a:prstGeom prst="rect">
            <a:avLst/>
          </a:prstGeom>
        </p:spPr>
      </p:pic>
      <p:pic>
        <p:nvPicPr>
          <p:cNvPr id="6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2" y="-609"/>
            <a:ext cx="2146645" cy="19898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980065" y="13805"/>
            <a:ext cx="1803527" cy="2018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382" y="48489"/>
            <a:ext cx="2644683" cy="19835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629" y="4344554"/>
            <a:ext cx="1913944" cy="14354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t="11429" r="16861" b="14920"/>
          <a:stretch/>
        </p:blipFill>
        <p:spPr>
          <a:xfrm rot="5400000" flipH="1">
            <a:off x="694494" y="4485138"/>
            <a:ext cx="1770654" cy="25857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10794" r="9047" b="9399"/>
          <a:stretch/>
        </p:blipFill>
        <p:spPr>
          <a:xfrm>
            <a:off x="2872691" y="4892679"/>
            <a:ext cx="2292499" cy="17706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-130629" y="2178560"/>
            <a:ext cx="46368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BEAM TAGGING HODOSCOPE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8 FE cards – 1 PM each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36896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BGO ABSORBER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ASM read-out card – 6 blocks 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17831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Si SCATTERER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7 FE cards – 1 per layer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71" y="4104937"/>
            <a:ext cx="2496135" cy="252516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165190" y="4891504"/>
            <a:ext cx="2817667" cy="163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AMC40 &amp;</a:t>
            </a:r>
          </a:p>
          <a:p>
            <a:pPr algn="ctr"/>
            <a:r>
              <a:rPr lang="en-US" sz="2400" b="1" dirty="0" err="1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400" b="1" dirty="0" err="1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TCA</a:t>
            </a:r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 crate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Data collection, packaging and sending via UDP link to the acquisition PC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316230" y="3763080"/>
            <a:ext cx="2817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8" r="3768" b="36650"/>
          <a:stretch/>
        </p:blipFill>
        <p:spPr>
          <a:xfrm>
            <a:off x="4556118" y="3322295"/>
            <a:ext cx="3882887" cy="7826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45704" y="3164235"/>
            <a:ext cx="3310414" cy="109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THOR INTERMEDIATE CARD</a:t>
            </a:r>
          </a:p>
          <a:p>
            <a:pPr algn="ctr"/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Global clock handling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1137692" y="5997163"/>
            <a:ext cx="105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harter Roman" charset="0"/>
                <a:ea typeface="Charter Roman" charset="0"/>
                <a:cs typeface="Charter Roman" charset="0"/>
              </a:rPr>
              <a:t>DAQ software</a:t>
            </a:r>
          </a:p>
        </p:txBody>
      </p:sp>
    </p:spTree>
    <p:extLst>
      <p:ext uri="{BB962C8B-B14F-4D97-AF65-F5344CB8AC3E}">
        <p14:creationId xmlns:p14="http://schemas.microsoft.com/office/powerpoint/2010/main" val="257229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73" b="12121"/>
          <a:stretch/>
        </p:blipFill>
        <p:spPr>
          <a:xfrm>
            <a:off x="221673" y="111401"/>
            <a:ext cx="11776364" cy="65897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499" y="4146503"/>
            <a:ext cx="2379815" cy="24350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418320" y="4676503"/>
            <a:ext cx="143692" cy="4637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474C03-E032-7342-AAEE-FC196D601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3" y="1130300"/>
            <a:ext cx="12090901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3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94131E5-016C-DE43-A6B7-AB4C6CB35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549"/>
          <a:stretch/>
        </p:blipFill>
        <p:spPr>
          <a:xfrm>
            <a:off x="-191129" y="-989867"/>
            <a:ext cx="4724990" cy="88301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D77513-57EB-2A40-B7FF-9DF2017D80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334"/>
          <a:stretch/>
        </p:blipFill>
        <p:spPr>
          <a:xfrm>
            <a:off x="3992871" y="4408716"/>
            <a:ext cx="3523126" cy="244928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F77E440-E3D2-6F4E-B1FC-86A13623F3FB}"/>
              </a:ext>
            </a:extLst>
          </p:cNvPr>
          <p:cNvGrpSpPr/>
          <p:nvPr/>
        </p:nvGrpSpPr>
        <p:grpSpPr>
          <a:xfrm>
            <a:off x="6577191" y="359228"/>
            <a:ext cx="5313077" cy="4669972"/>
            <a:chOff x="6272391" y="356780"/>
            <a:chExt cx="3984116" cy="3480486"/>
          </a:xfrm>
        </p:grpSpPr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6448BC00-7C43-5442-BC6A-206D2AA1F9D2}"/>
                </a:ext>
              </a:extLst>
            </p:cNvPr>
            <p:cNvSpPr/>
            <p:nvPr/>
          </p:nvSpPr>
          <p:spPr>
            <a:xfrm>
              <a:off x="7341563" y="356780"/>
              <a:ext cx="2914944" cy="2413344"/>
            </a:xfrm>
            <a:prstGeom prst="cube">
              <a:avLst>
                <a:gd name="adj" fmla="val 12542"/>
              </a:avLst>
            </a:prstGeom>
            <a:solidFill>
              <a:srgbClr val="4B81B2"/>
            </a:solidFill>
            <a:ln>
              <a:noFill/>
            </a:ln>
            <a:scene3d>
              <a:camera prst="isometricLeftDown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47A736-8B20-C744-B960-89499FE8BF5D}"/>
                </a:ext>
              </a:extLst>
            </p:cNvPr>
            <p:cNvSpPr txBox="1"/>
            <p:nvPr/>
          </p:nvSpPr>
          <p:spPr>
            <a:xfrm>
              <a:off x="6951120" y="2812145"/>
              <a:ext cx="176539" cy="379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latin typeface="Symbol" charset="2"/>
                  <a:ea typeface="Symbol" charset="2"/>
                  <a:cs typeface="Symbol" charset="2"/>
                </a:rPr>
                <a:t>g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6A2471-5F7D-C647-841B-E441D90087FE}"/>
                </a:ext>
              </a:extLst>
            </p:cNvPr>
            <p:cNvGrpSpPr/>
            <p:nvPr/>
          </p:nvGrpSpPr>
          <p:grpSpPr>
            <a:xfrm>
              <a:off x="6272391" y="2345828"/>
              <a:ext cx="1583477" cy="1491438"/>
              <a:chOff x="5726149" y="4862953"/>
              <a:chExt cx="1411371" cy="1329336"/>
            </a:xfrm>
          </p:grpSpPr>
          <p:sp>
            <p:nvSpPr>
              <p:cNvPr id="9" name="Cube 8">
                <a:extLst>
                  <a:ext uri="{FF2B5EF4-FFF2-40B4-BE49-F238E27FC236}">
                    <a16:creationId xmlns:a16="http://schemas.microsoft.com/office/drawing/2014/main" id="{C9C51FCA-D23A-0040-8FA3-B2AD89A3D943}"/>
                  </a:ext>
                </a:extLst>
              </p:cNvPr>
              <p:cNvSpPr/>
              <p:nvPr/>
            </p:nvSpPr>
            <p:spPr>
              <a:xfrm>
                <a:off x="6179613" y="4862953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Cube 9">
                <a:extLst>
                  <a:ext uri="{FF2B5EF4-FFF2-40B4-BE49-F238E27FC236}">
                    <a16:creationId xmlns:a16="http://schemas.microsoft.com/office/drawing/2014/main" id="{C37F5B31-5666-A74D-B31A-8970E350CDE2}"/>
                  </a:ext>
                </a:extLst>
              </p:cNvPr>
              <p:cNvSpPr/>
              <p:nvPr/>
            </p:nvSpPr>
            <p:spPr>
              <a:xfrm>
                <a:off x="6111318" y="4917655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Cube 10">
                <a:extLst>
                  <a:ext uri="{FF2B5EF4-FFF2-40B4-BE49-F238E27FC236}">
                    <a16:creationId xmlns:a16="http://schemas.microsoft.com/office/drawing/2014/main" id="{2B54D995-487B-494D-A147-CC200D853164}"/>
                  </a:ext>
                </a:extLst>
              </p:cNvPr>
              <p:cNvSpPr/>
              <p:nvPr/>
            </p:nvSpPr>
            <p:spPr>
              <a:xfrm>
                <a:off x="6030638" y="4979494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Cube 11">
                <a:extLst>
                  <a:ext uri="{FF2B5EF4-FFF2-40B4-BE49-F238E27FC236}">
                    <a16:creationId xmlns:a16="http://schemas.microsoft.com/office/drawing/2014/main" id="{A898FD91-22BA-9F4B-B3F9-580311B7EA74}"/>
                  </a:ext>
                </a:extLst>
              </p:cNvPr>
              <p:cNvSpPr/>
              <p:nvPr/>
            </p:nvSpPr>
            <p:spPr>
              <a:xfrm>
                <a:off x="5953378" y="5043161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ube 12">
                <a:extLst>
                  <a:ext uri="{FF2B5EF4-FFF2-40B4-BE49-F238E27FC236}">
                    <a16:creationId xmlns:a16="http://schemas.microsoft.com/office/drawing/2014/main" id="{A710547C-A7A2-EF47-A1E8-37B2741BDA28}"/>
                  </a:ext>
                </a:extLst>
              </p:cNvPr>
              <p:cNvSpPr/>
              <p:nvPr/>
            </p:nvSpPr>
            <p:spPr>
              <a:xfrm>
                <a:off x="5876682" y="5107048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Cube 13">
                <a:extLst>
                  <a:ext uri="{FF2B5EF4-FFF2-40B4-BE49-F238E27FC236}">
                    <a16:creationId xmlns:a16="http://schemas.microsoft.com/office/drawing/2014/main" id="{27F39BC4-B87B-1748-97C3-10D651E515F1}"/>
                  </a:ext>
                </a:extLst>
              </p:cNvPr>
              <p:cNvSpPr/>
              <p:nvPr/>
            </p:nvSpPr>
            <p:spPr>
              <a:xfrm>
                <a:off x="5799422" y="5170715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ube 14">
                <a:extLst>
                  <a:ext uri="{FF2B5EF4-FFF2-40B4-BE49-F238E27FC236}">
                    <a16:creationId xmlns:a16="http://schemas.microsoft.com/office/drawing/2014/main" id="{832A6FBC-A4C9-D044-9DCA-246CC0DD38C9}"/>
                  </a:ext>
                </a:extLst>
              </p:cNvPr>
              <p:cNvSpPr/>
              <p:nvPr/>
            </p:nvSpPr>
            <p:spPr>
              <a:xfrm>
                <a:off x="5726149" y="5234382"/>
                <a:ext cx="957907" cy="957907"/>
              </a:xfrm>
              <a:prstGeom prst="cube">
                <a:avLst>
                  <a:gd name="adj" fmla="val 347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208ED4-9648-EE4E-9181-F0152631602A}"/>
              </a:ext>
            </a:extLst>
          </p:cNvPr>
          <p:cNvCxnSpPr>
            <a:cxnSpLocks/>
          </p:cNvCxnSpPr>
          <p:nvPr/>
        </p:nvCxnSpPr>
        <p:spPr>
          <a:xfrm flipV="1">
            <a:off x="7282660" y="2482484"/>
            <a:ext cx="2817657" cy="18257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C9639E9-C34E-5A4F-A4B0-3770214E268A}"/>
              </a:ext>
            </a:extLst>
          </p:cNvPr>
          <p:cNvCxnSpPr>
            <a:cxnSpLocks/>
          </p:cNvCxnSpPr>
          <p:nvPr/>
        </p:nvCxnSpPr>
        <p:spPr>
          <a:xfrm flipV="1">
            <a:off x="6179387" y="4278277"/>
            <a:ext cx="1148709" cy="744309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4C75CE-B72A-EB4E-9567-07FA9C1F037A}"/>
              </a:ext>
            </a:extLst>
          </p:cNvPr>
          <p:cNvCxnSpPr>
            <a:cxnSpLocks/>
          </p:cNvCxnSpPr>
          <p:nvPr/>
        </p:nvCxnSpPr>
        <p:spPr>
          <a:xfrm>
            <a:off x="4524158" y="4132989"/>
            <a:ext cx="1943111" cy="110947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D4F31AC5-C211-F845-BBDD-2ED0BFDE2C78}"/>
              </a:ext>
            </a:extLst>
          </p:cNvPr>
          <p:cNvSpPr/>
          <p:nvPr/>
        </p:nvSpPr>
        <p:spPr>
          <a:xfrm rot="1843306">
            <a:off x="5808783" y="4875392"/>
            <a:ext cx="708180" cy="343775"/>
          </a:xfrm>
          <a:prstGeom prst="ellipse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24E90B0-CCD4-FC47-A3C8-3FB4B764CF66}"/>
              </a:ext>
            </a:extLst>
          </p:cNvPr>
          <p:cNvCxnSpPr>
            <a:cxnSpLocks/>
          </p:cNvCxnSpPr>
          <p:nvPr/>
        </p:nvCxnSpPr>
        <p:spPr>
          <a:xfrm flipV="1">
            <a:off x="5844199" y="4308196"/>
            <a:ext cx="1438461" cy="554116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F242B-1359-AC40-A7E8-AEAE0500E473}"/>
              </a:ext>
            </a:extLst>
          </p:cNvPr>
          <p:cNvCxnSpPr>
            <a:cxnSpLocks/>
            <a:stCxn id="28" idx="6"/>
          </p:cNvCxnSpPr>
          <p:nvPr/>
        </p:nvCxnSpPr>
        <p:spPr>
          <a:xfrm flipV="1">
            <a:off x="6467269" y="4308196"/>
            <a:ext cx="815391" cy="919978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584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140E2D-D25A-2E42-BE7B-DA2570AF3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62" y="0"/>
            <a:ext cx="10358738" cy="684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05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3EAC49-E3F3-D747-A262-8EAF645B3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308100"/>
            <a:ext cx="12077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246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0F28C7-9979-C344-B83B-F04995264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6" y="444500"/>
            <a:ext cx="12122764" cy="600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0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3BE525-209C-B74B-8BBE-55B7D60AB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6" y="0"/>
            <a:ext cx="1015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79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8811</TotalTime>
  <Words>118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cp:lastPrinted>2018-08-11T09:09:47Z</cp:lastPrinted>
  <dcterms:created xsi:type="dcterms:W3CDTF">2018-05-31T08:04:45Z</dcterms:created>
  <dcterms:modified xsi:type="dcterms:W3CDTF">2018-08-14T06:37:20Z</dcterms:modified>
</cp:coreProperties>
</file>

<file path=docProps/thumbnail.jpeg>
</file>